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8" r:id="rId3"/>
    <p:sldId id="289" r:id="rId4"/>
    <p:sldId id="292" r:id="rId5"/>
    <p:sldId id="293" r:id="rId6"/>
    <p:sldId id="294" r:id="rId7"/>
    <p:sldId id="295" r:id="rId8"/>
    <p:sldId id="297" r:id="rId9"/>
    <p:sldId id="296" r:id="rId10"/>
    <p:sldId id="257" r:id="rId11"/>
    <p:sldId id="266" r:id="rId12"/>
    <p:sldId id="260" r:id="rId13"/>
    <p:sldId id="287" r:id="rId14"/>
    <p:sldId id="261" r:id="rId15"/>
    <p:sldId id="264" r:id="rId16"/>
    <p:sldId id="263" r:id="rId17"/>
    <p:sldId id="265" r:id="rId18"/>
    <p:sldId id="259" r:id="rId19"/>
    <p:sldId id="275" r:id="rId20"/>
    <p:sldId id="271" r:id="rId21"/>
    <p:sldId id="268" r:id="rId22"/>
    <p:sldId id="269" r:id="rId23"/>
    <p:sldId id="262" r:id="rId24"/>
    <p:sldId id="272" r:id="rId25"/>
    <p:sldId id="270" r:id="rId26"/>
    <p:sldId id="273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74" r:id="rId38"/>
    <p:sldId id="277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  <p14:sldId id="294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262"/>
            <p14:sldId id="272"/>
            <p14:sldId id="270"/>
            <p14:sldId id="273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0449"/>
  </p:normalViewPr>
  <p:slideViewPr>
    <p:cSldViewPr snapToGrid="0">
      <p:cViewPr varScale="1">
        <p:scale>
          <a:sx n="125" d="100"/>
          <a:sy n="125" d="100"/>
        </p:scale>
        <p:origin x="2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03.03.23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699-E8B4-6FF6-A323-F7D59B6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Flutter Software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77FA-B063-B4F6-C70E-9E3D792C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4CC9C4-2329-36AD-FE32-01B3562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95" y="1927141"/>
            <a:ext cx="3160949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711200"/>
            <a:ext cx="6273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146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4964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60C0A4-4671-B628-974C-EED46277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6CA456-D903-CE04-9682-FFA9064F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48B4C4-DD47-B192-D17B-BB06844E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3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17203-3A49-3C22-819E-042B7197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DF5362-8935-639A-54B4-1AE937B7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2F8D2A-E041-FC7A-27CE-A4B04F62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1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3BD84C7-065D-FD50-4B4F-936AD9B0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E60433-AF72-5904-2E75-EC840CD26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D46E01-CA1F-0DE2-251F-83571005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711200"/>
            <a:ext cx="4851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414B05-28F4-0970-8B6C-7EFF3B74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408" y="2322898"/>
            <a:ext cx="2866298" cy="1958272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6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273183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235209" y="3272585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63567"/>
              <a:gd name="adj2" fmla="val -26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930A15C5-C48C-E1F9-9F92-0A9B1981D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0"/>
            <a:ext cx="355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189</Words>
  <Application>Microsoft Macintosh PowerPoint</Application>
  <PresentationFormat>Widescreen</PresentationFormat>
  <Paragraphs>48</Paragraphs>
  <Slides>38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Software Development Kit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backend + frontend zusammen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21</cp:revision>
  <dcterms:created xsi:type="dcterms:W3CDTF">2023-02-16T14:38:16Z</dcterms:created>
  <dcterms:modified xsi:type="dcterms:W3CDTF">2023-03-03T10:04:35Z</dcterms:modified>
</cp:coreProperties>
</file>